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7077075" cy="9363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s+6o8Parih4zayLdXwQYODdM7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1" d="100"/>
          <a:sy n="61" d="100"/>
        </p:scale>
        <p:origin x="49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707700" y="4447450"/>
            <a:ext cx="5661650" cy="421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9725" y="702225"/>
            <a:ext cx="4718275" cy="351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Phoswich GATE Simulation</a:t>
            </a:r>
            <a:br>
              <a:rPr lang="en-US"/>
            </a:br>
            <a:r>
              <a:rPr lang="en-US"/>
              <a:t>OCTAVE Processing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Bill Worstell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PicoRad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1/11/2022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3647" y="-106326"/>
            <a:ext cx="102083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372140" y="2754663"/>
            <a:ext cx="2456119" cy="1569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Setting GATE Run-Time Parameters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5000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116957" y="606056"/>
            <a:ext cx="105165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$Gate –a [CZCThickness 25] [BGOThickness 10] [RunTime 1] TestPhoswichHits.mac 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0619" y="1067721"/>
            <a:ext cx="6332373" cy="579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3336" y="0"/>
            <a:ext cx="8741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531627" y="6071191"/>
            <a:ext cx="10664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$Gate –a [CZCThickness,25][BGOThickness,10][RunTime,1] TestPhoswichHits.mac </a:t>
            </a:r>
            <a:endParaRPr/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878" y="1332375"/>
            <a:ext cx="5344633" cy="41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870" y="1583398"/>
            <a:ext cx="6572744" cy="515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287219" y="6220047"/>
            <a:ext cx="103967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$Gate –a [CZCThickness,25][BGOThickness,10][RunTime,1] RunPhoswichHits.mac </a:t>
            </a:r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971969" cy="547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3715" y="575011"/>
            <a:ext cx="5990006" cy="469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7410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5287" y="2435299"/>
            <a:ext cx="7166713" cy="44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9238476" y="266644"/>
            <a:ext cx="2456119" cy="2062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Fetching Outputs 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Local Machine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357477" y="930595"/>
            <a:ext cx="462911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Downloading and installing OCTAVE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250402" y="161154"/>
            <a:ext cx="40289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6587" y="763331"/>
            <a:ext cx="7205413" cy="609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94561"/>
            <a:ext cx="5303520" cy="448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607036" cy="474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388" y="0"/>
            <a:ext cx="65966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406245" y="5512129"/>
            <a:ext cx="46291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Launching OCTAVE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299170" y="4742688"/>
            <a:ext cx="40289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81600" cy="53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5573881" y="1890556"/>
            <a:ext cx="25252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GATE .mac script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213826" y="5291328"/>
            <a:ext cx="40289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9168" y="0"/>
            <a:ext cx="4092831" cy="425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9823" y="3572256"/>
            <a:ext cx="4069531" cy="328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253844" y="6103441"/>
            <a:ext cx="534837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Go to Gate Directory</a:t>
            </a:r>
            <a:endParaRPr/>
          </a:p>
        </p:txBody>
      </p:sp>
      <p:sp>
        <p:nvSpPr>
          <p:cNvPr id="112" name="Google Shape;112;p4"/>
          <p:cNvSpPr txBox="1"/>
          <p:nvPr/>
        </p:nvSpPr>
        <p:spPr>
          <a:xfrm>
            <a:off x="9758149" y="4783540"/>
            <a:ext cx="19237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TestPhoswichHits_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C25_B10_1s.mac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06" y="0"/>
            <a:ext cx="77509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7129" y="3232298"/>
            <a:ext cx="4097799" cy="362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2256832" y="209628"/>
            <a:ext cx="4582879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Launching GATE 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0058" y="0"/>
            <a:ext cx="4854870" cy="429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31" y="0"/>
            <a:ext cx="75938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7908" y="1158949"/>
            <a:ext cx="6310512" cy="56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542980" y="443544"/>
            <a:ext cx="4582879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GATE Outputs 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0912" y="0"/>
            <a:ext cx="75938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5724524" y="903581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6418104" y="996373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35" name="Google Shape;135;p7"/>
          <p:cNvSpPr txBox="1"/>
          <p:nvPr/>
        </p:nvSpPr>
        <p:spPr>
          <a:xfrm>
            <a:off x="8693691" y="831389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Crystal</a:t>
            </a:r>
            <a:endParaRPr/>
          </a:p>
        </p:txBody>
      </p:sp>
      <p:sp>
        <p:nvSpPr>
          <p:cNvPr id="136" name="Google Shape;136;p7"/>
          <p:cNvSpPr txBox="1"/>
          <p:nvPr/>
        </p:nvSpPr>
        <p:spPr>
          <a:xfrm>
            <a:off x="9243788" y="1088247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/>
          </a:p>
        </p:txBody>
      </p:sp>
      <p:cxnSp>
        <p:nvCxnSpPr>
          <p:cNvPr id="137" name="Google Shape;137;p7"/>
          <p:cNvCxnSpPr/>
          <p:nvPr/>
        </p:nvCxnSpPr>
        <p:spPr>
          <a:xfrm>
            <a:off x="6278745" y="1307506"/>
            <a:ext cx="0" cy="93596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8" name="Google Shape;138;p7"/>
          <p:cNvCxnSpPr>
            <a:stCxn id="135" idx="2"/>
          </p:cNvCxnSpPr>
          <p:nvPr/>
        </p:nvCxnSpPr>
        <p:spPr>
          <a:xfrm>
            <a:off x="9131841" y="1200721"/>
            <a:ext cx="0" cy="10428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9" name="Google Shape;139;p7"/>
          <p:cNvSpPr txBox="1"/>
          <p:nvPr/>
        </p:nvSpPr>
        <p:spPr>
          <a:xfrm>
            <a:off x="5816681" y="5727307"/>
            <a:ext cx="87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 (s)</a:t>
            </a:r>
            <a:endParaRPr/>
          </a:p>
        </p:txBody>
      </p:sp>
      <p:cxnSp>
        <p:nvCxnSpPr>
          <p:cNvPr id="140" name="Google Shape;140;p7"/>
          <p:cNvCxnSpPr/>
          <p:nvPr/>
        </p:nvCxnSpPr>
        <p:spPr>
          <a:xfrm rot="10800000">
            <a:off x="6096000" y="4795284"/>
            <a:ext cx="0" cy="91258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" name="Google Shape;141;p7"/>
          <p:cNvSpPr txBox="1"/>
          <p:nvPr/>
        </p:nvSpPr>
        <p:spPr>
          <a:xfrm>
            <a:off x="7649194" y="5890438"/>
            <a:ext cx="87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(MeV)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8448424" y="5890438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endParaRPr/>
          </a:p>
        </p:txBody>
      </p:sp>
      <p:cxnSp>
        <p:nvCxnSpPr>
          <p:cNvPr id="143" name="Google Shape;143;p7"/>
          <p:cNvCxnSpPr/>
          <p:nvPr/>
        </p:nvCxnSpPr>
        <p:spPr>
          <a:xfrm rot="10800000" flipH="1">
            <a:off x="6619209" y="5326912"/>
            <a:ext cx="73772" cy="84158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7"/>
          <p:cNvSpPr txBox="1"/>
          <p:nvPr/>
        </p:nvSpPr>
        <p:spPr>
          <a:xfrm>
            <a:off x="9322950" y="5925404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cxnSp>
        <p:nvCxnSpPr>
          <p:cNvPr id="145" name="Google Shape;145;p7"/>
          <p:cNvCxnSpPr/>
          <p:nvPr/>
        </p:nvCxnSpPr>
        <p:spPr>
          <a:xfrm rot="10800000">
            <a:off x="8030171" y="5125862"/>
            <a:ext cx="0" cy="75394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6" name="Google Shape;146;p7"/>
          <p:cNvSpPr txBox="1"/>
          <p:nvPr/>
        </p:nvSpPr>
        <p:spPr>
          <a:xfrm>
            <a:off x="5150457" y="5865806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cxnSp>
        <p:nvCxnSpPr>
          <p:cNvPr id="147" name="Google Shape;147;p7"/>
          <p:cNvCxnSpPr/>
          <p:nvPr/>
        </p:nvCxnSpPr>
        <p:spPr>
          <a:xfrm rot="10800000">
            <a:off x="8729353" y="5151751"/>
            <a:ext cx="0" cy="72805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8" name="Google Shape;148;p7"/>
          <p:cNvSpPr txBox="1"/>
          <p:nvPr/>
        </p:nvSpPr>
        <p:spPr>
          <a:xfrm>
            <a:off x="6473728" y="6188972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 rot="10800000">
            <a:off x="9484931" y="5151750"/>
            <a:ext cx="0" cy="72805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7"/>
          <p:cNvCxnSpPr/>
          <p:nvPr/>
        </p:nvCxnSpPr>
        <p:spPr>
          <a:xfrm flipH="1">
            <a:off x="9771321" y="2677378"/>
            <a:ext cx="460135" cy="48608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1" name="Google Shape;151;p7"/>
          <p:cNvSpPr txBox="1"/>
          <p:nvPr/>
        </p:nvSpPr>
        <p:spPr>
          <a:xfrm>
            <a:off x="10120088" y="2354213"/>
            <a:ext cx="1300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Interaction Type</a:t>
            </a:r>
            <a:endParaRPr/>
          </a:p>
        </p:txBody>
      </p:sp>
      <p:cxnSp>
        <p:nvCxnSpPr>
          <p:cNvPr id="152" name="Google Shape;152;p7"/>
          <p:cNvCxnSpPr/>
          <p:nvPr/>
        </p:nvCxnSpPr>
        <p:spPr>
          <a:xfrm>
            <a:off x="6800405" y="1307506"/>
            <a:ext cx="0" cy="93596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7"/>
          <p:cNvCxnSpPr>
            <a:stCxn id="136" idx="2"/>
          </p:cNvCxnSpPr>
          <p:nvPr/>
        </p:nvCxnSpPr>
        <p:spPr>
          <a:xfrm flipH="1">
            <a:off x="9626138" y="1457579"/>
            <a:ext cx="55800" cy="8337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7"/>
          <p:cNvSpPr txBox="1"/>
          <p:nvPr/>
        </p:nvSpPr>
        <p:spPr>
          <a:xfrm>
            <a:off x="1382233" y="1722095"/>
            <a:ext cx="1297215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1-&gt; Run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2-&gt; Event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9-&gt; Crystal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10-&gt; Layer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11-&gt; 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12-&gt; Energy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13-&gt; Range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14-&gt; 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15-&gt; 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16-&gt; 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23-&gt; Type</a:t>
            </a:r>
            <a:endParaRPr/>
          </a:p>
        </p:txBody>
      </p:sp>
      <p:cxnSp>
        <p:nvCxnSpPr>
          <p:cNvPr id="155" name="Google Shape;155;p7"/>
          <p:cNvCxnSpPr/>
          <p:nvPr/>
        </p:nvCxnSpPr>
        <p:spPr>
          <a:xfrm rot="10800000" flipH="1">
            <a:off x="5370546" y="5223110"/>
            <a:ext cx="386712" cy="70229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6" name="Google Shape;156;p7"/>
          <p:cNvSpPr txBox="1"/>
          <p:nvPr/>
        </p:nvSpPr>
        <p:spPr>
          <a:xfrm>
            <a:off x="1265249" y="688138"/>
            <a:ext cx="3412842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GATE Hits Output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l="25403" t="48479" r="12731" b="6614"/>
          <a:stretch/>
        </p:blipFill>
        <p:spPr>
          <a:xfrm>
            <a:off x="209550" y="4294039"/>
            <a:ext cx="5514974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45905"/>
          <a:stretch/>
        </p:blipFill>
        <p:spPr>
          <a:xfrm>
            <a:off x="0" y="288930"/>
            <a:ext cx="12192000" cy="339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428625" y="3985113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966787" y="3786636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3028950" y="4155968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Crystal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3467100" y="3800447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/>
          </a:p>
        </p:txBody>
      </p:sp>
      <p:cxnSp>
        <p:nvCxnSpPr>
          <p:cNvPr id="167" name="Google Shape;167;p8"/>
          <p:cNvCxnSpPr>
            <a:stCxn id="163" idx="0"/>
          </p:cNvCxnSpPr>
          <p:nvPr/>
        </p:nvCxnSpPr>
        <p:spPr>
          <a:xfrm rot="10800000">
            <a:off x="866775" y="3428913"/>
            <a:ext cx="0" cy="556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168;p8"/>
          <p:cNvCxnSpPr/>
          <p:nvPr/>
        </p:nvCxnSpPr>
        <p:spPr>
          <a:xfrm rot="10800000">
            <a:off x="1304925" y="3314728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9;p8"/>
          <p:cNvCxnSpPr/>
          <p:nvPr/>
        </p:nvCxnSpPr>
        <p:spPr>
          <a:xfrm rot="10800000">
            <a:off x="3467100" y="3314728"/>
            <a:ext cx="0" cy="83417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0" name="Google Shape;170;p8"/>
          <p:cNvCxnSpPr/>
          <p:nvPr/>
        </p:nvCxnSpPr>
        <p:spPr>
          <a:xfrm rot="10800000">
            <a:off x="3829050" y="3244334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" name="Google Shape;171;p8"/>
          <p:cNvSpPr txBox="1"/>
          <p:nvPr/>
        </p:nvSpPr>
        <p:spPr>
          <a:xfrm>
            <a:off x="7623696" y="458031"/>
            <a:ext cx="3412842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GATE Hits Output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4275" y="4234045"/>
            <a:ext cx="4657725" cy="2633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4405312" y="3870841"/>
            <a:ext cx="87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 (s)</a:t>
            </a:r>
            <a:endParaRPr/>
          </a:p>
        </p:txBody>
      </p:sp>
      <p:cxnSp>
        <p:nvCxnSpPr>
          <p:cNvPr id="174" name="Google Shape;174;p8"/>
          <p:cNvCxnSpPr/>
          <p:nvPr/>
        </p:nvCxnSpPr>
        <p:spPr>
          <a:xfrm rot="10800000">
            <a:off x="4767262" y="3314728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175;p8"/>
          <p:cNvSpPr txBox="1"/>
          <p:nvPr/>
        </p:nvSpPr>
        <p:spPr>
          <a:xfrm>
            <a:off x="5724524" y="3732870"/>
            <a:ext cx="87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(MeV)</a:t>
            </a:r>
            <a:endParaRPr/>
          </a:p>
        </p:txBody>
      </p:sp>
      <p:cxnSp>
        <p:nvCxnSpPr>
          <p:cNvPr id="176" name="Google Shape;176;p8"/>
          <p:cNvCxnSpPr/>
          <p:nvPr/>
        </p:nvCxnSpPr>
        <p:spPr>
          <a:xfrm rot="10800000">
            <a:off x="6086474" y="3176757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7" name="Google Shape;177;p8"/>
          <p:cNvSpPr txBox="1"/>
          <p:nvPr/>
        </p:nvSpPr>
        <p:spPr>
          <a:xfrm>
            <a:off x="6429375" y="3914719"/>
            <a:ext cx="87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(mm)</a:t>
            </a:r>
            <a:endParaRPr/>
          </a:p>
        </p:txBody>
      </p:sp>
      <p:cxnSp>
        <p:nvCxnSpPr>
          <p:cNvPr id="178" name="Google Shape;178;p8"/>
          <p:cNvCxnSpPr/>
          <p:nvPr/>
        </p:nvCxnSpPr>
        <p:spPr>
          <a:xfrm rot="10800000">
            <a:off x="6791325" y="3358606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8"/>
          <p:cNvSpPr txBox="1"/>
          <p:nvPr/>
        </p:nvSpPr>
        <p:spPr>
          <a:xfrm>
            <a:off x="7260432" y="3800447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cxnSp>
        <p:nvCxnSpPr>
          <p:cNvPr id="180" name="Google Shape;180;p8"/>
          <p:cNvCxnSpPr/>
          <p:nvPr/>
        </p:nvCxnSpPr>
        <p:spPr>
          <a:xfrm rot="10800000">
            <a:off x="7419975" y="3176757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p8"/>
          <p:cNvSpPr txBox="1"/>
          <p:nvPr/>
        </p:nvSpPr>
        <p:spPr>
          <a:xfrm>
            <a:off x="7946231" y="3800447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cxnSp>
        <p:nvCxnSpPr>
          <p:cNvPr id="182" name="Google Shape;182;p8"/>
          <p:cNvCxnSpPr/>
          <p:nvPr/>
        </p:nvCxnSpPr>
        <p:spPr>
          <a:xfrm rot="10800000">
            <a:off x="8105774" y="3176757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" name="Google Shape;183;p8"/>
          <p:cNvSpPr txBox="1"/>
          <p:nvPr/>
        </p:nvSpPr>
        <p:spPr>
          <a:xfrm>
            <a:off x="8472487" y="3787150"/>
            <a:ext cx="37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cxnSp>
        <p:nvCxnSpPr>
          <p:cNvPr id="184" name="Google Shape;184;p8"/>
          <p:cNvCxnSpPr/>
          <p:nvPr/>
        </p:nvCxnSpPr>
        <p:spPr>
          <a:xfrm rot="10800000">
            <a:off x="8632030" y="3163460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8"/>
          <p:cNvCxnSpPr/>
          <p:nvPr/>
        </p:nvCxnSpPr>
        <p:spPr>
          <a:xfrm rot="10800000">
            <a:off x="11182350" y="3246192"/>
            <a:ext cx="0" cy="5561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8"/>
          <p:cNvSpPr txBox="1"/>
          <p:nvPr/>
        </p:nvSpPr>
        <p:spPr>
          <a:xfrm>
            <a:off x="10458450" y="3794472"/>
            <a:ext cx="1300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Interaction Type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3647" y="0"/>
            <a:ext cx="102083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467832" y="2116710"/>
            <a:ext cx="2211571" cy="1569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Running GATE in Batch mode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Widescreen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Phoswich GATE Simulation OCTAVE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Phoswich GATE Simulation OCTAVE Processing</dc:title>
  <dc:creator>Bill Worstell</dc:creator>
  <cp:lastModifiedBy>Bill Worstell</cp:lastModifiedBy>
  <cp:revision>1</cp:revision>
  <dcterms:created xsi:type="dcterms:W3CDTF">2022-01-10T16:37:44Z</dcterms:created>
  <dcterms:modified xsi:type="dcterms:W3CDTF">2023-12-13T15:35:52Z</dcterms:modified>
</cp:coreProperties>
</file>